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1179" r:id="rId2"/>
    <p:sldId id="1149" r:id="rId3"/>
    <p:sldId id="1176" r:id="rId4"/>
    <p:sldId id="1177" r:id="rId5"/>
    <p:sldId id="1178" r:id="rId6"/>
    <p:sldId id="1159" r:id="rId7"/>
    <p:sldId id="1160" r:id="rId8"/>
    <p:sldId id="1161" r:id="rId9"/>
    <p:sldId id="1162" r:id="rId10"/>
    <p:sldId id="1163" r:id="rId11"/>
    <p:sldId id="1164" r:id="rId12"/>
    <p:sldId id="1165" r:id="rId13"/>
    <p:sldId id="1166" r:id="rId14"/>
    <p:sldId id="1167" r:id="rId15"/>
    <p:sldId id="1168" r:id="rId16"/>
    <p:sldId id="1169" r:id="rId17"/>
    <p:sldId id="1170" r:id="rId18"/>
    <p:sldId id="1171" r:id="rId19"/>
    <p:sldId id="1172" r:id="rId20"/>
    <p:sldId id="1173" r:id="rId21"/>
    <p:sldId id="1174" r:id="rId22"/>
    <p:sldId id="1175" r:id="rId23"/>
    <p:sldId id="11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BC4DD-9562-4248-99AC-DC79F76FAF21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A9252-DD70-F74F-AD5F-16B1CD05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07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2502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325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73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1197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538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345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996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323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68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692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7175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7612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98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8809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0673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82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2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691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8459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35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611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42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8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DD625-63BB-944C-A7C5-1A926AE43C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4B3-A24F-DE4E-8F46-C7915DF480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D6BE8-18BA-F043-831F-687EFEDEF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D79A2-A2A6-4E40-BA4D-B9490E21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51A93-0A96-0540-A496-7CE44D6B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40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609-311F-A24C-8740-C4F6DCD51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F94368-9B4C-BF42-BA06-903885B37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1BA50-E228-0247-AA27-62D077728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B1820-1A21-CC4E-A536-BC77015D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8F961-FE2D-4D4C-A5FB-EF09DC618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9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FEFDC-1C78-F941-A4F0-CF3A15316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CF49F8-7FBE-FB4B-9D54-970D094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E0001-C66F-1944-B7C4-BC6DBA45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1A87-610C-B142-9083-9C67EB71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D25C3-0068-D742-B0BF-792A9578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53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B2D0-D343-7A42-A36C-7294F2B5D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5364-52B3-954C-A216-4F335FE3F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3295-7697-5546-B4A7-CE3FCDC20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C9859-68D6-234B-9D8F-0C6F79C0C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9C051-4C60-284C-88DD-3974428D3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494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FF848-FC8D-8C43-A994-6A22B85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6863D-DF09-B24B-930E-A8C785498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BF2AF-3EF2-C64A-AEE1-9273BA10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126A6-EF9E-7646-970E-0BC358E8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3F10C-15C9-144B-A1D9-83E4D92C3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EB21-765A-0647-8631-F03D24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C33A3-6EE3-B94A-AD72-DFB635E7CF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82A00-9EB1-6749-981F-891071E7A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F54D4F-B4FE-A44C-ACAB-576E47B36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29C80-B940-9F45-9E53-785F71792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B1B6B-7BDE-3C46-95FF-6E437FA6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00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6C197-998A-4047-9774-0BF157EB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04329-39A1-0C46-BD70-D4FC1C410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542AA-E5C3-3849-9AB7-8E07F675E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FAFEB8-4A40-D149-BEB6-AA79EAB397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1C5F9-05CA-DF42-BCC5-F76DA395B6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CD8ECB-F835-074B-A1A4-917FC34ED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1842DA-A053-D840-875B-9D3A4A758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E7772-5D52-8548-A436-B5961183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5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A54CD-5A36-0A45-AEC2-B0DFCC440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622152-6B3E-F24F-B848-93ADACB48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58E9DF-7AA6-FD41-AC8A-8291626CC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12C0C-1CCA-4B41-B2DB-27928D0E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92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4707F-17B3-1545-9967-40DECC7F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4A48C-41CB-C447-9093-7F848C0A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894C0-CC75-3846-8D1A-F32C7C3EF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DC7EF-7D0D-EF40-86F4-5FBD4B66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65069-35EC-5744-B839-C4571C436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288660-0A11-5E44-A8E0-790CA58AB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93113-5E97-8D4E-B4D7-846ED35FA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20C2A-BAD1-2443-B04B-2F963EDF0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1D8D0-DDAF-0E4D-B4E9-1506A2EEA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42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5EE8-8FF7-8645-A53E-3A0318697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49976-1BA6-0543-B7A0-C6198A739A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544859-77C0-3748-99C7-689F4A3FD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587FE-6C39-D446-BA12-5CA8D8B5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6731B-5441-8945-B476-22F2C2E54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632986-4688-1449-BCCF-13B384E8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4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778DF2-DF91-7540-B1CB-E6F5FE7DC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43B0B-0548-6F41-9057-9BFCC62418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392CC-F652-5342-BF0A-B2E1765E4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31597-1A20-1D42-AC3E-C51EA86EBCE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AFF0-B8E8-0646-9C1D-6F62F961B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F61C0-F8DC-1C4F-ADCB-0AAD4464E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4F90D-CC03-7D47-9907-15FF89B805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35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349" y="1200152"/>
            <a:ext cx="7696795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quick and practical comparison: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phylogenetics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vs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phylogenomics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, vs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pangenomics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DDAD862-FDA3-AA4E-86F6-0E80E95BBE59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9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7AF14D-F2CC-C64E-9D09-F6871436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92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F5EFA-1497-F54A-B76C-0D181979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0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04ED3-301E-974A-9FDA-A75BCBBBC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7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12BE9E-7E21-B84F-80BD-852CEC839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751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467A37-93B6-644B-9E74-3A7B81DDD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4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30C1F-0146-5B4A-AF45-A2D6972E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2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A839A7-FCE4-514F-8B4D-E30695EB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0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338D1-8FCA-1E42-BA3E-9743327B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0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2A044C-D416-A447-B544-C16A5A3F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05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08E97-EA68-C74D-B6F8-5E3C9F4ED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3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478A6-78AB-5643-BC28-A153B5C8B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80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4F35-C083-654E-B50D-79BAC030D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0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D99D6-BD5B-6947-9F47-AB05C449E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2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AC650-CCD6-A241-8A20-AB080D016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812077-2DAB-8F42-B44C-CFA1A9B58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2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49B25-C315-D847-8082-41FEDDB0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0D322-D535-7D46-B3AF-C3F2136FA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4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025AB-0B07-2746-A937-CBC80DAA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46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D4040F-5952-7547-9C7A-15C674DE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5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57E25-67D5-4C42-BBE9-AE4C5C2F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36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3D0D80-42F4-AC41-B110-A1DF9035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7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9761E-F6E6-2244-8050-5A8CB7653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" y="0"/>
            <a:ext cx="12185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10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Macintosh PowerPoint</Application>
  <PresentationFormat>Widescreen</PresentationFormat>
  <Paragraphs>25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2</cp:revision>
  <dcterms:created xsi:type="dcterms:W3CDTF">2019-06-24T02:31:22Z</dcterms:created>
  <dcterms:modified xsi:type="dcterms:W3CDTF">2019-06-24T02:42:57Z</dcterms:modified>
</cp:coreProperties>
</file>